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58" r:id="rId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4" autoAdjust="0"/>
    <p:restoredTop sz="94660"/>
  </p:normalViewPr>
  <p:slideViewPr>
    <p:cSldViewPr snapToGrid="0">
      <p:cViewPr varScale="1">
        <p:scale>
          <a:sx n="61" d="100"/>
          <a:sy n="61" d="100"/>
        </p:scale>
        <p:origin x="72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82741-4CF8-494A-896B-184B0F1A50EC}" type="datetimeFigureOut">
              <a:rPr lang="fr-FR" smtClean="0"/>
              <a:t>19/11/2020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81F01-2BD6-48ED-A705-2F67397547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6080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82741-4CF8-494A-896B-184B0F1A50EC}" type="datetimeFigureOut">
              <a:rPr lang="fr-FR" smtClean="0"/>
              <a:t>19/11/2020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81F01-2BD6-48ED-A705-2F67397547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8615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82741-4CF8-494A-896B-184B0F1A50EC}" type="datetimeFigureOut">
              <a:rPr lang="fr-FR" smtClean="0"/>
              <a:t>19/11/2020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81F01-2BD6-48ED-A705-2F67397547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3366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82741-4CF8-494A-896B-184B0F1A50EC}" type="datetimeFigureOut">
              <a:rPr lang="fr-FR" smtClean="0"/>
              <a:t>19/11/2020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81F01-2BD6-48ED-A705-2F67397547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0762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82741-4CF8-494A-896B-184B0F1A50EC}" type="datetimeFigureOut">
              <a:rPr lang="fr-FR" smtClean="0"/>
              <a:t>19/11/2020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81F01-2BD6-48ED-A705-2F67397547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8729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82741-4CF8-494A-896B-184B0F1A50EC}" type="datetimeFigureOut">
              <a:rPr lang="fr-FR" smtClean="0"/>
              <a:t>19/11/2020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81F01-2BD6-48ED-A705-2F67397547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3347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82741-4CF8-494A-896B-184B0F1A50EC}" type="datetimeFigureOut">
              <a:rPr lang="fr-FR" smtClean="0"/>
              <a:t>19/11/2020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81F01-2BD6-48ED-A705-2F67397547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2518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82741-4CF8-494A-896B-184B0F1A50EC}" type="datetimeFigureOut">
              <a:rPr lang="fr-FR" smtClean="0"/>
              <a:t>19/11/2020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81F01-2BD6-48ED-A705-2F67397547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8316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82741-4CF8-494A-896B-184B0F1A50EC}" type="datetimeFigureOut">
              <a:rPr lang="fr-FR" smtClean="0"/>
              <a:t>19/11/2020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81F01-2BD6-48ED-A705-2F67397547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3231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82741-4CF8-494A-896B-184B0F1A50EC}" type="datetimeFigureOut">
              <a:rPr lang="fr-FR" smtClean="0"/>
              <a:t>19/11/2020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81F01-2BD6-48ED-A705-2F67397547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689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82741-4CF8-494A-896B-184B0F1A50EC}" type="datetimeFigureOut">
              <a:rPr lang="fr-FR" smtClean="0"/>
              <a:t>19/11/2020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81F01-2BD6-48ED-A705-2F67397547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1431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82741-4CF8-494A-896B-184B0F1A50EC}" type="datetimeFigureOut">
              <a:rPr lang="fr-FR" smtClean="0"/>
              <a:t>19/11/2020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81F01-2BD6-48ED-A705-2F67397547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4300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603" y="-297"/>
            <a:ext cx="9144793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011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198"/>
            <a:ext cx="5143500" cy="68580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8261" y="-32198"/>
            <a:ext cx="4439920" cy="689019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2773" y="-92299"/>
            <a:ext cx="4004012" cy="701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27000">
              <a:schemeClr val="accent1">
                <a:alpha val="0"/>
              </a:schemeClr>
            </a:glow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80583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715" y="0"/>
            <a:ext cx="77212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47811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Grand écran</PresentationFormat>
  <Paragraphs>0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</vt:vector>
  </TitlesOfParts>
  <Company>APHP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LEFEBVRE DES NOETTES Véronique</dc:creator>
  <cp:lastModifiedBy>LEFEBVRE DES NOETTES Véronique</cp:lastModifiedBy>
  <cp:revision>2</cp:revision>
  <dcterms:created xsi:type="dcterms:W3CDTF">2020-11-19T14:46:23Z</dcterms:created>
  <dcterms:modified xsi:type="dcterms:W3CDTF">2020-11-19T14:47:18Z</dcterms:modified>
</cp:coreProperties>
</file>